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Detecting the tonic-like firing period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13802004(filtered).abf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Characterize Ictal Events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2018-10-04T00:55:20</dcterms:created>
  <dcterms:modified xsi:type="dcterms:W3CDTF">2018-10-04T00:56:24</dcterms:modified>
</cp:coreProperties>
</file>